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11"/>
  </p:notesMasterIdLst>
  <p:handoutMasterIdLst>
    <p:handoutMasterId r:id="rId12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1579" autoAdjust="0"/>
  </p:normalViewPr>
  <p:slideViewPr>
    <p:cSldViewPr snapToGrid="0">
      <p:cViewPr varScale="1">
        <p:scale>
          <a:sx n="105" d="100"/>
          <a:sy n="105" d="100"/>
        </p:scale>
        <p:origin x="7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9F2607F-EAB8-462D-9596-B11A1C51125F}" type="datetime1">
              <a:rPr lang="ru-RU" smtClean="0"/>
              <a:t>28.11.2021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75D426-A9DD-4244-A2CE-1FB6623742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48445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50EC31D-9C0F-4EDB-9AC9-93AE84D7514D}" type="datetime1">
              <a:rPr lang="ru-RU" smtClean="0"/>
              <a:t>28.11.2021</a:t>
            </a:fld>
            <a:endParaRPr lang="en-US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  <a:endParaRPr lang="en-US"/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B41D33-19C8-4450-B3C5-BE83E9C8F0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45525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48E6C3-8E12-426B-A56F-861F8B162AC6}" type="datetime1">
              <a:rPr lang="ru-RU" smtClean="0"/>
              <a:t>28.11.2021</a:t>
            </a:fld>
            <a:endParaRPr lang="en-US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Номер слайда 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 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323C2A-FDF4-456A-A556-14045268B55D}" type="datetime1">
              <a:rPr lang="ru-RU" smtClean="0"/>
              <a:t>28.11.2021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rtlCol="0" anchor="t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Дата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D5CFD7-CC7C-49C5-B221-A9E29F5846A0}" type="datetime1">
              <a:rPr lang="ru-RU" smtClean="0"/>
              <a:t>28.11.2021</a:t>
            </a:fld>
            <a:endParaRPr lang="en-US" dirty="0"/>
          </a:p>
        </p:txBody>
      </p:sp>
      <p:sp>
        <p:nvSpPr>
          <p:cNvPr id="12" name="Нижний колонтитул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13CF11-4D7C-4367-8D00-578223D03103}" type="datetime1">
              <a:rPr lang="ru-RU" smtClean="0"/>
              <a:t>28.11.2021</a:t>
            </a:fld>
            <a:endParaRPr lang="en-US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Номер слайда 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40FCE8-CB6C-4798-845F-C8260D76B307}" type="datetime1">
              <a:rPr lang="ru-RU" smtClean="0"/>
              <a:t>28.11.2021</a:t>
            </a:fld>
            <a:endParaRPr lang="en-US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Номер слайда 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C13A7E-4C64-47B0-B355-B165BE4012BA}" type="datetime1">
              <a:rPr lang="ru-RU" smtClean="0"/>
              <a:t>28.11.2021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 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1CA3B4-5CE4-4976-BBFE-4E91C7258FC5}" type="datetime1">
              <a:rPr lang="ru-RU" smtClean="0"/>
              <a:t>28.11.2021</a:t>
            </a:fld>
            <a:endParaRPr lang="en-US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 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316041-DA7D-4734-AA8C-761AB09393E2}" type="datetime1">
              <a:rPr lang="ru-RU" smtClean="0"/>
              <a:t>28.11.2021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92EF8B-D3DF-4216-96A1-1B1DE794B37A}" type="datetime1">
              <a:rPr lang="ru-RU" smtClean="0"/>
              <a:t>28.11.2021</a:t>
            </a:fld>
            <a:endParaRPr lang="en-US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09563768-3096-48CB-A41A-8D454362CCAD}" type="datetime1">
              <a:rPr lang="ru-RU" smtClean="0"/>
              <a:t>28.11.2021</a:t>
            </a:fld>
            <a:endParaRPr lang="en-US" dirty="0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30088EE-0E82-4198-BDFF-3B9755AA8919}" type="datetime1">
              <a:rPr lang="ru-RU" smtClean="0"/>
              <a:t>28.11.2021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"/>
              <a:t>Стиль образца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6B9E6FA-8E94-487D-81C3-7EE9BB2FD23D}" type="datetime1">
              <a:rPr lang="ru-RU" smtClean="0"/>
              <a:t>28.11.2021</a:t>
            </a:fld>
            <a:endParaRPr lang="en-US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Прямоугольник 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Прямоугольник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Прямоугольник 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89" y="497887"/>
            <a:ext cx="7575260" cy="1475013"/>
          </a:xfrm>
        </p:spPr>
        <p:txBody>
          <a:bodyPr rtlCol="0">
            <a:normAutofit/>
          </a:bodyPr>
          <a:lstStyle/>
          <a:p>
            <a:pPr rtl="0"/>
            <a:r>
              <a:rPr lang="ru-RU" dirty="0">
                <a:latin typeface="+mn-lt"/>
              </a:rPr>
              <a:t>Разработка веб интерфейса </a:t>
            </a:r>
            <a:br>
              <a:rPr lang="ru-RU" dirty="0">
                <a:latin typeface="+mn-lt"/>
              </a:rPr>
            </a:br>
            <a:r>
              <a:rPr lang="ru-RU" dirty="0">
                <a:latin typeface="+mn-lt"/>
              </a:rPr>
              <a:t>«Социальная сеть учащегося»</a:t>
            </a:r>
            <a:endParaRPr lang="ru" dirty="0">
              <a:latin typeface="+mn-lt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423" y="2137807"/>
            <a:ext cx="1675585" cy="468233"/>
          </a:xfrm>
        </p:spPr>
        <p:txBody>
          <a:bodyPr rtlCol="0">
            <a:noAutofit/>
          </a:bodyPr>
          <a:lstStyle/>
          <a:p>
            <a:pPr rtl="0"/>
            <a:r>
              <a:rPr lang="en-US" sz="2400" dirty="0"/>
              <a:t>rubicone</a:t>
            </a:r>
            <a:endParaRPr lang="ru" sz="2400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Прямоугольник 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Рисунок 5" descr="Крупный план логотипа&#10;&#10;Автоматически созданное описание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103926"/>
            <a:ext cx="12192000" cy="37540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57297E-856E-4C89-ADC6-96D22AABD79A}"/>
              </a:ext>
            </a:extLst>
          </p:cNvPr>
          <p:cNvSpPr txBox="1"/>
          <p:nvPr/>
        </p:nvSpPr>
        <p:spPr>
          <a:xfrm>
            <a:off x="9450324" y="773728"/>
            <a:ext cx="2295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5 PROS OF LIFE</a:t>
            </a:r>
            <a:endParaRPr lang="ru-RU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0BDBA23-7DA4-4C52-BCAB-27CEF7912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34" y="1406184"/>
            <a:ext cx="2048539" cy="179042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5888640-139F-4406-A660-2FF2150663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170" y="3467669"/>
            <a:ext cx="4745829" cy="316388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11FAA2-6722-4FB8-BEDF-59150C4D29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8"/>
          <a:stretch/>
        </p:blipFill>
        <p:spPr>
          <a:xfrm>
            <a:off x="6543826" y="1885726"/>
            <a:ext cx="4835040" cy="31638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9947C6-BABC-4D00-BEE4-833F92167AB6}"/>
              </a:ext>
            </a:extLst>
          </p:cNvPr>
          <p:cNvSpPr txBox="1"/>
          <p:nvPr/>
        </p:nvSpPr>
        <p:spPr>
          <a:xfrm>
            <a:off x="2224480" y="550347"/>
            <a:ext cx="7743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Проблема – отсутствие нормального сайта</a:t>
            </a:r>
          </a:p>
        </p:txBody>
      </p:sp>
    </p:spTree>
    <p:extLst>
      <p:ext uri="{BB962C8B-B14F-4D97-AF65-F5344CB8AC3E}">
        <p14:creationId xmlns:p14="http://schemas.microsoft.com/office/powerpoint/2010/main" val="3905516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3485D8-1970-4D35-BAAB-16DAA48730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893" y="1241482"/>
            <a:ext cx="3950576" cy="263371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7EF247B-D1F6-441D-821B-D12A7A565D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893" y="4041443"/>
            <a:ext cx="3950576" cy="25797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64399B-B528-4975-869F-14726335A079}"/>
              </a:ext>
            </a:extLst>
          </p:cNvPr>
          <p:cNvSpPr txBox="1"/>
          <p:nvPr/>
        </p:nvSpPr>
        <p:spPr>
          <a:xfrm>
            <a:off x="4210515" y="561770"/>
            <a:ext cx="3770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Наше предложение</a:t>
            </a:r>
            <a:r>
              <a:rPr lang="en-US" sz="3200" dirty="0"/>
              <a:t>:</a:t>
            </a:r>
            <a:endParaRPr lang="ru-RU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314E1B-3E1B-4B97-AD33-1D3B3A874082}"/>
              </a:ext>
            </a:extLst>
          </p:cNvPr>
          <p:cNvSpPr txBox="1"/>
          <p:nvPr/>
        </p:nvSpPr>
        <p:spPr>
          <a:xfrm>
            <a:off x="1208015" y="1740851"/>
            <a:ext cx="1699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Удобство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7A0D0F-4DFA-4AE1-8169-9CAECD24C4EA}"/>
              </a:ext>
            </a:extLst>
          </p:cNvPr>
          <p:cNvSpPr txBox="1"/>
          <p:nvPr/>
        </p:nvSpPr>
        <p:spPr>
          <a:xfrm>
            <a:off x="1208015" y="3305262"/>
            <a:ext cx="3796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Простота использования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09A26B-595E-4FC9-B5AC-846384971004}"/>
              </a:ext>
            </a:extLst>
          </p:cNvPr>
          <p:cNvSpPr txBox="1"/>
          <p:nvPr/>
        </p:nvSpPr>
        <p:spPr>
          <a:xfrm>
            <a:off x="1208015" y="4869673"/>
            <a:ext cx="3331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Понятный интерфейс</a:t>
            </a:r>
          </a:p>
        </p:txBody>
      </p:sp>
    </p:spTree>
    <p:extLst>
      <p:ext uri="{BB962C8B-B14F-4D97-AF65-F5344CB8AC3E}">
        <p14:creationId xmlns:p14="http://schemas.microsoft.com/office/powerpoint/2010/main" val="367684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AF8302F-D196-47DE-A034-AFB680A18E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17" y="1559256"/>
            <a:ext cx="5961570" cy="397438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EEB990B-C18D-46B2-8CC0-CC1BB660D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647" y="3429000"/>
            <a:ext cx="4480457" cy="30317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1EE7DF-A633-4AFD-ABD7-84091B1CF220}"/>
              </a:ext>
            </a:extLst>
          </p:cNvPr>
          <p:cNvSpPr txBox="1"/>
          <p:nvPr/>
        </p:nvSpPr>
        <p:spPr>
          <a:xfrm>
            <a:off x="3791234" y="562062"/>
            <a:ext cx="4609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Уникальность – наше всё</a:t>
            </a:r>
          </a:p>
        </p:txBody>
      </p:sp>
    </p:spTree>
    <p:extLst>
      <p:ext uri="{BB962C8B-B14F-4D97-AF65-F5344CB8AC3E}">
        <p14:creationId xmlns:p14="http://schemas.microsoft.com/office/powerpoint/2010/main" val="1042363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9D3E5B4-19BC-4A34-9D1E-C59314406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95" y="1885291"/>
            <a:ext cx="5317715" cy="3990975"/>
          </a:xfrm>
          <a:prstGeom prst="rect">
            <a:avLst/>
          </a:prstGeom>
        </p:spPr>
      </p:pic>
      <p:pic>
        <p:nvPicPr>
          <p:cNvPr id="4" name="Объект 5">
            <a:extLst>
              <a:ext uri="{FF2B5EF4-FFF2-40B4-BE49-F238E27FC236}">
                <a16:creationId xmlns:a16="http://schemas.microsoft.com/office/drawing/2014/main" id="{F0AFA394-38C2-42F1-A4BA-1F01B1577116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85291"/>
            <a:ext cx="5581650" cy="3990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A1FE95-5C06-4770-A05F-F379A0FE012F}"/>
              </a:ext>
            </a:extLst>
          </p:cNvPr>
          <p:cNvSpPr txBox="1"/>
          <p:nvPr/>
        </p:nvSpPr>
        <p:spPr>
          <a:xfrm>
            <a:off x="5195427" y="537339"/>
            <a:ext cx="1465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Эскизы</a:t>
            </a:r>
          </a:p>
        </p:txBody>
      </p:sp>
    </p:spTree>
    <p:extLst>
      <p:ext uri="{BB962C8B-B14F-4D97-AF65-F5344CB8AC3E}">
        <p14:creationId xmlns:p14="http://schemas.microsoft.com/office/powerpoint/2010/main" val="3905306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D38DF05-D99F-46BC-83AD-7EE1B0E825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14" y="2220358"/>
            <a:ext cx="5620058" cy="282320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D5AED4-D587-4AD6-91A5-ACBB9C9D6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287" y="2220358"/>
            <a:ext cx="5475181" cy="2823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6E15E8-9ACE-4103-9185-CF622E4CC02F}"/>
              </a:ext>
            </a:extLst>
          </p:cNvPr>
          <p:cNvSpPr txBox="1"/>
          <p:nvPr/>
        </p:nvSpPr>
        <p:spPr>
          <a:xfrm>
            <a:off x="3833419" y="604007"/>
            <a:ext cx="452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Конечный вариант сайта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5E13DF-8EAE-4C0F-9A4A-BB8AB0FA0B82}"/>
              </a:ext>
            </a:extLst>
          </p:cNvPr>
          <p:cNvSpPr txBox="1"/>
          <p:nvPr/>
        </p:nvSpPr>
        <p:spPr>
          <a:xfrm>
            <a:off x="2069430" y="1526850"/>
            <a:ext cx="2019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Расписание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82806F-9837-4076-AEA1-2218ADF9C6DD}"/>
              </a:ext>
            </a:extLst>
          </p:cNvPr>
          <p:cNvSpPr txBox="1"/>
          <p:nvPr/>
        </p:nvSpPr>
        <p:spPr>
          <a:xfrm>
            <a:off x="8322861" y="1526849"/>
            <a:ext cx="1065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Чат</a:t>
            </a:r>
          </a:p>
        </p:txBody>
      </p:sp>
    </p:spTree>
    <p:extLst>
      <p:ext uri="{BB962C8B-B14F-4D97-AF65-F5344CB8AC3E}">
        <p14:creationId xmlns:p14="http://schemas.microsoft.com/office/powerpoint/2010/main" val="3622767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9A16527-B79F-4581-BAF1-377A5105F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47" y="2262378"/>
            <a:ext cx="2689443" cy="405872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560001-5666-4427-9D74-72F65F138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189" y="2262378"/>
            <a:ext cx="5849166" cy="17052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D25C71-27EC-4E69-BE39-576EF9EBAC59}"/>
              </a:ext>
            </a:extLst>
          </p:cNvPr>
          <p:cNvSpPr txBox="1"/>
          <p:nvPr/>
        </p:nvSpPr>
        <p:spPr>
          <a:xfrm flipH="1">
            <a:off x="3831147" y="612396"/>
            <a:ext cx="4529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Конечный вариант сайта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FF9251-944D-49C1-A31A-4824A0D36AA4}"/>
              </a:ext>
            </a:extLst>
          </p:cNvPr>
          <p:cNvSpPr txBox="1"/>
          <p:nvPr/>
        </p:nvSpPr>
        <p:spPr>
          <a:xfrm>
            <a:off x="1649834" y="1547860"/>
            <a:ext cx="1929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Прогресс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55863B-C2EB-4D12-899A-B5E1A51508B3}"/>
              </a:ext>
            </a:extLst>
          </p:cNvPr>
          <p:cNvSpPr txBox="1"/>
          <p:nvPr/>
        </p:nvSpPr>
        <p:spPr>
          <a:xfrm>
            <a:off x="7152509" y="1549367"/>
            <a:ext cx="2280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Уведомления</a:t>
            </a:r>
          </a:p>
        </p:txBody>
      </p:sp>
    </p:spTree>
    <p:extLst>
      <p:ext uri="{BB962C8B-B14F-4D97-AF65-F5344CB8AC3E}">
        <p14:creationId xmlns:p14="http://schemas.microsoft.com/office/powerpoint/2010/main" val="4122366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00B6468-7A7C-48EF-ABF1-FDA916B5EC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263" y="1419225"/>
            <a:ext cx="4182207" cy="222430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056042-9BFB-4EBA-93B8-755EFA7636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27"/>
          <a:stretch/>
        </p:blipFill>
        <p:spPr>
          <a:xfrm>
            <a:off x="7522263" y="3919187"/>
            <a:ext cx="4261338" cy="24878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B93B15-35C5-4DF3-9FE9-D7D2B1B2BD93}"/>
              </a:ext>
            </a:extLst>
          </p:cNvPr>
          <p:cNvSpPr txBox="1"/>
          <p:nvPr/>
        </p:nvSpPr>
        <p:spPr>
          <a:xfrm>
            <a:off x="3965331" y="617691"/>
            <a:ext cx="4261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Перспективы развития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1C9467-1E53-4C40-97D4-DBA09B1D8FF7}"/>
              </a:ext>
            </a:extLst>
          </p:cNvPr>
          <p:cNvSpPr txBox="1"/>
          <p:nvPr/>
        </p:nvSpPr>
        <p:spPr>
          <a:xfrm>
            <a:off x="511728" y="1728132"/>
            <a:ext cx="3087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Личный кабинет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6AA964-4C62-4948-8010-9B1E18A280DE}"/>
              </a:ext>
            </a:extLst>
          </p:cNvPr>
          <p:cNvSpPr txBox="1"/>
          <p:nvPr/>
        </p:nvSpPr>
        <p:spPr>
          <a:xfrm>
            <a:off x="511728" y="3181866"/>
            <a:ext cx="7113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Возможность прохождения онлайн-тестов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0A4A2-01E1-4014-8DC0-78136FBA5430}"/>
              </a:ext>
            </a:extLst>
          </p:cNvPr>
          <p:cNvSpPr txBox="1"/>
          <p:nvPr/>
        </p:nvSpPr>
        <p:spPr>
          <a:xfrm>
            <a:off x="503338" y="4668204"/>
            <a:ext cx="674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Адаптация сайта под дистанционное обучение</a:t>
            </a:r>
          </a:p>
        </p:txBody>
      </p:sp>
    </p:spTree>
    <p:extLst>
      <p:ext uri="{BB962C8B-B14F-4D97-AF65-F5344CB8AC3E}">
        <p14:creationId xmlns:p14="http://schemas.microsoft.com/office/powerpoint/2010/main" val="407910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7D57E54-E151-4FFE-9E32-F29205CF56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789" y="1411091"/>
            <a:ext cx="7289521" cy="4859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7F46DE-046E-4971-82FE-3F5E64C3085B}"/>
              </a:ext>
            </a:extLst>
          </p:cNvPr>
          <p:cNvSpPr txBox="1"/>
          <p:nvPr/>
        </p:nvSpPr>
        <p:spPr>
          <a:xfrm>
            <a:off x="2374789" y="587229"/>
            <a:ext cx="7442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Сплочённость команды – признак успеха</a:t>
            </a:r>
          </a:p>
        </p:txBody>
      </p:sp>
    </p:spTree>
    <p:extLst>
      <p:ext uri="{BB962C8B-B14F-4D97-AF65-F5344CB8AC3E}">
        <p14:creationId xmlns:p14="http://schemas.microsoft.com/office/powerpoint/2010/main" val="1840733095"/>
      </p:ext>
    </p:extLst>
  </p:cSld>
  <p:clrMapOvr>
    <a:masterClrMapping/>
  </p:clrMapOvr>
</p:sld>
</file>

<file path=ppt/theme/theme1.xml><?xml version="1.0" encoding="utf-8"?>
<a:theme xmlns:a="http://schemas.openxmlformats.org/drawingml/2006/main" name="Дивиденд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998_TF33552983" id="{160FF37C-0DDC-4D2E-AEAD-253EF6364DF1}" vid="{EC99DBC3-C858-4F3A-82DD-48D686A36DB8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TM10001105[[fn=Уголки]]</Template>
  <TotalTime>69</TotalTime>
  <Words>59</Words>
  <Application>Microsoft Office PowerPoint</Application>
  <PresentationFormat>Широкоэкранный</PresentationFormat>
  <Paragraphs>21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Arial</vt:lpstr>
      <vt:lpstr>Calibri</vt:lpstr>
      <vt:lpstr>Corbel</vt:lpstr>
      <vt:lpstr>Franklin Gothic Book</vt:lpstr>
      <vt:lpstr>Franklin Gothic Demi</vt:lpstr>
      <vt:lpstr>Wingdings 2</vt:lpstr>
      <vt:lpstr>ДивидендVTI</vt:lpstr>
      <vt:lpstr>Разработка веб интерфейса  «Социальная сеть учащегося»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интерфейса сайта</dc:title>
  <dc:creator>Windows 10</dc:creator>
  <cp:lastModifiedBy>Windows 10</cp:lastModifiedBy>
  <cp:revision>9</cp:revision>
  <dcterms:created xsi:type="dcterms:W3CDTF">2021-11-27T15:48:37Z</dcterms:created>
  <dcterms:modified xsi:type="dcterms:W3CDTF">2021-11-27T21:50:05Z</dcterms:modified>
</cp:coreProperties>
</file>